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27"/>
  </p:notesMasterIdLst>
  <p:handoutMasterIdLst>
    <p:handoutMasterId r:id="rId28"/>
  </p:handoutMasterIdLst>
  <p:sldIdLst>
    <p:sldId id="265" r:id="rId3"/>
    <p:sldId id="266" r:id="rId4"/>
    <p:sldId id="261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88" r:id="rId2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itchFamily="2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76" d="100"/>
          <a:sy n="76" d="100"/>
        </p:scale>
        <p:origin x="20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</a:t>
            </a:r>
            <a:r>
              <a:rPr lang="en-US" smtClean="0"/>
              <a:t>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Data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14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869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9557</TotalTime>
  <Words>454</Words>
  <Application>Microsoft Office PowerPoint</Application>
  <PresentationFormat>On-screen Show (4:3)</PresentationFormat>
  <Paragraphs>72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Roboto</vt:lpstr>
      <vt:lpstr>Arial</vt:lpstr>
      <vt:lpstr>Calibri Light</vt:lpstr>
      <vt:lpstr>UCF - Theme</vt:lpstr>
      <vt:lpstr>Rutgers - Theme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1357</cp:revision>
  <cp:lastPrinted>2016-01-30T16:23:56Z</cp:lastPrinted>
  <dcterms:created xsi:type="dcterms:W3CDTF">2015-01-20T17:19:00Z</dcterms:created>
  <dcterms:modified xsi:type="dcterms:W3CDTF">2016-03-21T20:11:35Z</dcterms:modified>
</cp:coreProperties>
</file>